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Poppins"/>
      <p:regular r:id="rId11"/>
      <p:bold r:id="rId12"/>
      <p:italic r:id="rId13"/>
      <p:boldItalic r:id="rId14"/>
    </p:embeddedFont>
    <p:embeddedFont>
      <p:font typeface="Montserrat Light"/>
      <p:regular r:id="rId15"/>
      <p:bold r:id="rId16"/>
      <p:italic r:id="rId17"/>
      <p:boldItalic r:id="rId18"/>
    </p:embeddedFont>
    <p:embeddedFont>
      <p:font typeface="Work Sans"/>
      <p:regular r:id="rId19"/>
      <p:bold r:id="rId20"/>
      <p:italic r:id="rId21"/>
      <p:boldItalic r:id="rId22"/>
    </p:embeddedFont>
    <p:embeddedFont>
      <p:font typeface="Poppins ExtraBold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bold.fntdata"/><Relationship Id="rId11" Type="http://schemas.openxmlformats.org/officeDocument/2006/relationships/font" Target="fonts/Poppins-regular.fntdata"/><Relationship Id="rId22" Type="http://schemas.openxmlformats.org/officeDocument/2006/relationships/font" Target="fonts/WorkSans-boldItalic.fntdata"/><Relationship Id="rId10" Type="http://schemas.openxmlformats.org/officeDocument/2006/relationships/slide" Target="slides/slide5.xml"/><Relationship Id="rId21" Type="http://schemas.openxmlformats.org/officeDocument/2006/relationships/font" Target="fonts/WorkSans-italic.fntdata"/><Relationship Id="rId13" Type="http://schemas.openxmlformats.org/officeDocument/2006/relationships/font" Target="fonts/Poppins-italic.fntdata"/><Relationship Id="rId24" Type="http://schemas.openxmlformats.org/officeDocument/2006/relationships/font" Target="fonts/PoppinsExtraBold-boldItalic.fntdata"/><Relationship Id="rId12" Type="http://schemas.openxmlformats.org/officeDocument/2006/relationships/font" Target="fonts/Poppins-bold.fntdata"/><Relationship Id="rId23" Type="http://schemas.openxmlformats.org/officeDocument/2006/relationships/font" Target="fonts/PoppinsExtra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Light-regular.fntdata"/><Relationship Id="rId14" Type="http://schemas.openxmlformats.org/officeDocument/2006/relationships/font" Target="fonts/Poppins-boldItalic.fntdata"/><Relationship Id="rId17" Type="http://schemas.openxmlformats.org/officeDocument/2006/relationships/font" Target="fonts/MontserratLight-italic.fntdata"/><Relationship Id="rId16" Type="http://schemas.openxmlformats.org/officeDocument/2006/relationships/font" Target="fonts/MontserratLigh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WorkSans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c36353b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c36353b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c36353b6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c36353b6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c36353b6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0c36353b6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753851c3d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753851c3d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753851c3d4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753851c3d4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CSS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(1)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2375" y="1508925"/>
            <a:ext cx="5567249" cy="319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(2)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18950" y="1389350"/>
            <a:ext cx="4706100" cy="332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Tugas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410100" y="1478700"/>
            <a:ext cx="82662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AutoNum type="arabicPeriod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Silahkan buat file HTML seperti tampilan di bawah ini : 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en" sz="9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Halaman login https://www.instagram.com</a:t>
            </a:r>
            <a:endParaRPr sz="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7675" y="1885575"/>
            <a:ext cx="4536552" cy="25518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5805600" y="1885575"/>
            <a:ext cx="2870700" cy="21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Poin yang dinilai adalah :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Kemiripan layout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tampilan di browser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coding pada text editor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/>
        </p:nvSpPr>
        <p:spPr>
          <a:xfrm>
            <a:off x="899400" y="900675"/>
            <a:ext cx="73452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3135">
                <a:solidFill>
                  <a:srgbClr val="016FBA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Instruksi Pengerjaan</a:t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585550" y="1667175"/>
            <a:ext cx="7545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Silahkan kerjakan tugas ini dalam bentuk html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Push coding mu ke dalam github (akses public)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Screenshot hasil html mu ke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Cantumkan link git mu di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File PDF di upload ke google drive, dan link google drive / PDF di submit ke dalam LMS Eduwork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Due Date : Jumat, 15 September 17:00 WIB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www.eduwork.id | Page 0</a:t>
            </a:r>
            <a:r>
              <a:rPr lang="en" sz="1000">
                <a:latin typeface="Poppins"/>
                <a:ea typeface="Poppins"/>
                <a:cs typeface="Poppins"/>
                <a:sym typeface="Poppins"/>
              </a:rPr>
              <a:t>2</a:t>
            </a:r>
            <a:endParaRPr sz="1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